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B445-4225-FBE9-A3B2-B0787ECC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38B3B-726C-937D-EC58-B723783A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E1F-5F45-4305-87E3-D8C29413A832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34B1D-3DA2-C0AB-C55C-9416FA30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2312B-BF6F-A0FC-14B5-E42212FD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7C0-EA43-4F6B-AF6A-2651DBD17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0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8B6CC-AAB4-D583-FB8C-AFA1727D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9DAA8-6E3A-6023-3530-977EBD449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306BE-8FAD-DE48-7973-8C58D80D1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8E1F-5F45-4305-87E3-D8C29413A832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C4751-88A3-5855-1C53-3E8BF8FCA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32634-282C-D304-9A0A-6665C9BD1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A7C0-EA43-4F6B-AF6A-2651DBD17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5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CF7377-05DA-9ADE-556E-36D9D550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Cambria"/>
                <a:ea typeface="Cambria"/>
              </a:rPr>
              <a:t>Modulation of mast cell-dependent constriction of human airways by    epithelial cytokines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8AC37-04FD-97B7-19E6-529137416A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18BD7D-1B9E-1407-DAC1-A6A1ED6C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Allergen-induced contractions of human airways are</a:t>
            </a:r>
            <a:br>
              <a:rPr lang="en-GB"/>
            </a:br>
            <a:r>
              <a:rPr lang="en-GB"/>
              <a:t>mast cell dependent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B2DB2-7FA8-6A91-5D98-B4B8DF1A78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8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FF011B-3427-A33B-E02B-994C09BD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Allergen-induced contractions of human airways are</a:t>
            </a:r>
            <a:br>
              <a:rPr lang="en-GB"/>
            </a:br>
            <a:r>
              <a:rPr lang="en-GB"/>
              <a:t>mast cell dependent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357B5-54C6-5423-0908-C2CC5CA19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B8FA0C-CD71-FD2A-74DA-AF8FBAF5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Functional studies of human small bronchi culture uncover the role of epithelial cytokines in mast cell-mediated contraction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FAD91-E168-CC44-4832-890E4459E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73E368-CBFD-9456-E83C-9DDE6C25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epithelial cytokines TSLP, IL-33 and IL-25 augment </a:t>
            </a:r>
            <a:br>
              <a:rPr lang="en-GB"/>
            </a:br>
            <a:r>
              <a:rPr lang="en-GB"/>
              <a:t>mast cell-mediated contraction in in-vitro functional studies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CF852-1A41-9FEA-0B46-26B7DE241E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204CD4-293F-CE67-FFE8-B80D4F25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70506-3302-C477-A9CA-9C5AA1C609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7BFD71-1D2A-A7CB-3696-78E09E86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61CDA-948E-A121-4464-4908834C8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6E304E6C9847448629359ADD98C8B4" ma:contentTypeVersion="18" ma:contentTypeDescription="Creare un nuovo documento." ma:contentTypeScope="" ma:versionID="8316bdc0d82a24d011969e5a906498cf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a562fc3a0b268deb30ff050f45932da9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Tag immagine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7B0B52-0D87-4F72-8163-4750A30BE0EB}"/>
</file>

<file path=customXml/itemProps2.xml><?xml version="1.0" encoding="utf-8"?>
<ds:datastoreItem xmlns:ds="http://schemas.openxmlformats.org/officeDocument/2006/customXml" ds:itemID="{C69164A7-E338-4099-9411-E2D92300B4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EAF93-8FEC-4AE7-839E-B0A522FC70E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D21E49D-0421-42B8-86B3-C4110C8236C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Modulation of mast cell-dependent constriction of human airways by    epithelial cytokines</vt:lpstr>
      <vt:lpstr>Allergen-induced contractions of human airways are mast cell dependent</vt:lpstr>
      <vt:lpstr>Allergen-induced contractions of human airways are mast cell dependent</vt:lpstr>
      <vt:lpstr>Functional studies of human small bronchi culture uncover the role of epithelial cytokines in mast cell-mediated contraction   </vt:lpstr>
      <vt:lpstr>The epithelial cytokines TSLP, IL-33 and IL-25 augment  mast cell-mediated contraction in in-vitro functional studies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Modulation of mast cell-dependent constriction of human airways by    epithelial cytokines</dc:title>
  <dc:creator>Zoe Rogers</dc:creator>
  <cp:lastModifiedBy>Zoe Rogers</cp:lastModifiedBy>
  <cp:revision>1</cp:revision>
  <dcterms:created xsi:type="dcterms:W3CDTF">2024-02-12T13:59:09Z</dcterms:created>
  <dcterms:modified xsi:type="dcterms:W3CDTF">2024-02-12T13:59:09Z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